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4846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A46D0DC-740E-43B3-B66A-6DC360AA7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567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A144041-F1B2-4A54-9E10-D572D6234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58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A6A25269-AFA9-48B3-8DC4-E5E1E4BDD91E}" type="slidenum">
              <a:rPr lang="zh-TW" altLang="en-US" sz="1200" smtClean="0"/>
              <a:pPr eaLnBrk="1" hangingPunct="1">
                <a:defRPr/>
              </a:pPr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3580018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540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5147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哈利路亞！我尋得祂 </a:t>
            </a:r>
            <a:r>
              <a:rPr lang="en-US" altLang="zh-TW" dirty="0"/>
              <a:t>–</a:t>
            </a:r>
          </a:p>
          <a:p>
            <a:pPr algn="ctr" eaLnBrk="1" hangingPunct="1"/>
            <a:r>
              <a:rPr lang="en-US" altLang="zh-TW" sz="2800" dirty="0"/>
              <a:t>Hallelujah! I have found Him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我靈久慕，心所求；</a:t>
            </a:r>
          </a:p>
          <a:p>
            <a:pPr algn="ctr" eaLnBrk="1" hangingPunct="1"/>
            <a:r>
              <a:rPr lang="en-US" altLang="zh-TW" sz="2800" dirty="0"/>
              <a:t>Whom my soul so long has craved!</a:t>
            </a:r>
          </a:p>
          <a:p>
            <a:pPr algn="ctr" eaLnBrk="1" hangingPunct="1"/>
            <a:r>
              <a:rPr lang="zh-TW" altLang="en-US" dirty="0"/>
              <a:t>耶穌滿足我所缺乏，</a:t>
            </a:r>
          </a:p>
          <a:p>
            <a:pPr algn="ctr" eaLnBrk="1" hangingPunct="1"/>
            <a:r>
              <a:rPr lang="en-US" altLang="zh-TW" sz="2800" dirty="0"/>
              <a:t>Jesus satisfies my longings,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藉祂生命我得救。</a:t>
            </a:r>
          </a:p>
          <a:p>
            <a:pPr algn="ctr" eaLnBrk="1" hangingPunct="1"/>
            <a:r>
              <a:rPr lang="en-US" altLang="zh-TW" sz="2800" dirty="0"/>
              <a:t>Thru His life I now am saved.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8952"/>
            <a:ext cx="9144000" cy="771786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   H341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哈利路亞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！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我尋得祂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HALLELUJAH! I HAVE FOUND HIM (1/1)</a:t>
            </a:r>
            <a:endParaRPr lang="en-US" altLang="zh-TW" sz="2000" dirty="0">
              <a:solidFill>
                <a:schemeClr val="tx1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2294</TotalTime>
  <Words>70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    H341  哈利路亞！我尋得祂  HALLELUJAH! I HAVE FOUND HIM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120</cp:revision>
  <dcterms:created xsi:type="dcterms:W3CDTF">2001-04-19T19:07:54Z</dcterms:created>
  <dcterms:modified xsi:type="dcterms:W3CDTF">2017-08-05T17:34:15Z</dcterms:modified>
</cp:coreProperties>
</file>